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59" r:id="rId6"/>
    <p:sldId id="260" r:id="rId7"/>
    <p:sldId id="257" r:id="rId8"/>
    <p:sldId id="256" r:id="rId9"/>
    <p:sldId id="261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EA83D-6C93-4AA9-82DE-E570FE25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C1C855-B107-4F6F-8B51-02CB7A28E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F13213-1C5C-4BA4-8770-1045E1AE3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A09-8D78-4C33-9E73-97CA2D1B3F4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85D58F-39D7-47A4-9F5F-18FF7990B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EF3572-9FD2-4114-940D-F373726C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CCFA-C169-4DD1-90AC-983AA716B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62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EE9C51-8296-446C-A560-B429B9063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F99991-2F6F-402A-AF76-B37DFA4E6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E5E2A3-AF55-4AD3-B33A-CD4CC2BD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A09-8D78-4C33-9E73-97CA2D1B3F4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FA8E03-293D-40DA-B0D3-40CBBD871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9101DA-DEC8-4D77-9540-1A73F81A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CCFA-C169-4DD1-90AC-983AA716B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51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773C707-7B3E-4330-8BB6-66496B85F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E09906-55FE-4F2D-A2F0-A2291418E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ECD60F-9619-4F79-8C7D-A4DD3CFC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A09-8D78-4C33-9E73-97CA2D1B3F4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C04814-650B-47D3-93EF-260E72354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707E63-F6E0-4665-A208-311C0D5B2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CCFA-C169-4DD1-90AC-983AA716B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36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8A422C-9B2E-47CA-A02F-B6CAECC79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92F22B-620B-4B67-BC83-E8C396300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C106A1-C5FB-4ECA-B0D4-4F7AB043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A09-8D78-4C33-9E73-97CA2D1B3F4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EB712E-13B6-463C-B4E4-3E2E39689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D6F982-1DC1-437C-9412-CA23CA25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CCFA-C169-4DD1-90AC-983AA716B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67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2B836-F476-44FF-8560-DD8896E2B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94B004-22A7-434D-AA3C-346DD8582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7E9348-71E5-49EC-BBF0-5E9D8A77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A09-8D78-4C33-9E73-97CA2D1B3F4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C1D444-BEC4-4A8C-AA64-CBE7227FE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8BB8C5-1A00-45F2-8761-28E241C4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CCFA-C169-4DD1-90AC-983AA716B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30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25AF76-1857-48CC-844D-CE6F34659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0673F7-7731-466E-9B62-F444D8F6E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88584D-6B6C-403F-B277-BDE397A55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7A144F-857A-4E15-978D-A380D5B0F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A09-8D78-4C33-9E73-97CA2D1B3F4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3DBD1A-8549-4181-9AC5-82EE099C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45B348-1AFA-4665-AC14-F7E6EB63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CCFA-C169-4DD1-90AC-983AA716B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66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A1FDE-C5BB-4593-A935-A0006E1C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EE0907-E72D-4607-A2CC-6B47136B1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8F865D-FE38-4229-ABD4-E2AFA0DF1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254F18D-6276-4038-B524-15FFE0065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4ED1F83-3200-4EB5-8A63-720AF6E71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9F4A6BB-B425-4A7B-95D6-43AB685C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A09-8D78-4C33-9E73-97CA2D1B3F4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4063D38-7933-413B-BCB5-B77CEAFD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D683C0-C059-472F-82E7-0A757AC25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CCFA-C169-4DD1-90AC-983AA716B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79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555F0A-A26C-4410-87A4-4CA997B1B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C739D2-3855-4E87-B60D-6C4DC5796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A09-8D78-4C33-9E73-97CA2D1B3F4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D09D00-2DD8-4F54-A538-35D581B43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D5DDCA-FB33-4337-8A80-8F057EB6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CCFA-C169-4DD1-90AC-983AA716B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43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454CE55-4191-41C3-B238-EBEFC13C6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A09-8D78-4C33-9E73-97CA2D1B3F4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902B37-3F0E-4287-A17A-089C465F2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CE5FC8-B73D-4291-BF6D-903F98E0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CCFA-C169-4DD1-90AC-983AA716B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12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C1230E-E1A0-40FE-B630-F081B4CF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0D0784-456B-46EF-BF07-14499BB9A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545383-D9A9-4A45-A5D9-28856EC1C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24E878-EBDF-4709-A7DD-A41CD6FB4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A09-8D78-4C33-9E73-97CA2D1B3F4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F3DE6D-F67C-4E74-BD52-EFED17693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55FAF0-351F-417A-B0EE-356D69E1E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CCFA-C169-4DD1-90AC-983AA716B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635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03B01-2D63-48EB-9897-250E9824B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07C38-CE82-4A55-9B87-FD74197940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A66C40-0093-4B45-87F4-639864387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AC877C-FCBD-4F81-9AF4-4934A0C0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26A09-8D78-4C33-9E73-97CA2D1B3F4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19D277-2C4D-4649-A076-6EB6018A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276241-B86A-443F-B2E6-0613CCAF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CCFA-C169-4DD1-90AC-983AA716B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044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B099850-E74F-445C-9FFB-995E848C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07B3FB-AA9B-41EF-A3B7-F72926A9C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2BA1A6-CD54-488A-B2A1-2C53D9688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26A09-8D78-4C33-9E73-97CA2D1B3F48}" type="datetimeFigureOut">
              <a:rPr lang="fr-FR" smtClean="0"/>
              <a:t>15/03/2022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257498-51A5-4D6C-AD03-8BE3E6A39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9B0694-0BA6-46CE-9773-34C9B63AC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CCFA-C169-4DD1-90AC-983AA716B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97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2598F-8A8F-4420-A889-A760ED83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442"/>
            <a:ext cx="10515600" cy="1325563"/>
          </a:xfrm>
        </p:spPr>
        <p:txBody>
          <a:bodyPr/>
          <a:lstStyle/>
          <a:p>
            <a:r>
              <a:rPr lang="fr-FR" dirty="0"/>
              <a:t>Bonjour.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0706F7-9337-49F2-A553-60D317C5E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81" y="4431787"/>
            <a:ext cx="5474219" cy="242621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5F9D02A-80F4-41C7-8955-CA63AC375386}"/>
              </a:ext>
            </a:extLst>
          </p:cNvPr>
          <p:cNvSpPr txBox="1"/>
          <p:nvPr/>
        </p:nvSpPr>
        <p:spPr>
          <a:xfrm>
            <a:off x="7657926" y="4571999"/>
            <a:ext cx="2376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Matthieu DELOBELLE</a:t>
            </a:r>
            <a:br>
              <a:rPr lang="fr-FR" dirty="0"/>
            </a:br>
            <a:r>
              <a:rPr lang="fr-FR" dirty="0" err="1"/>
              <a:t>Ingenieur</a:t>
            </a:r>
            <a:r>
              <a:rPr lang="fr-FR" dirty="0"/>
              <a:t> Electronique,</a:t>
            </a:r>
            <a:br>
              <a:rPr lang="fr-FR" dirty="0"/>
            </a:br>
            <a:r>
              <a:rPr lang="fr-FR" dirty="0"/>
              <a:t>Projet E-POT</a:t>
            </a:r>
          </a:p>
        </p:txBody>
      </p:sp>
    </p:spTree>
    <p:extLst>
      <p:ext uri="{BB962C8B-B14F-4D97-AF65-F5344CB8AC3E}">
        <p14:creationId xmlns:p14="http://schemas.microsoft.com/office/powerpoint/2010/main" val="2920641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E20CA5-3F7D-408B-B79D-346A17DC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F5E5EF29-A7E2-4712-8F19-ADA04245C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92" y="1825625"/>
            <a:ext cx="4362016" cy="4351338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04D6F2-F990-413A-8BB7-A79A7BE3A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267" y="379148"/>
            <a:ext cx="4888610" cy="55710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27215B-90F8-4476-B94A-A4CF62614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892" y="0"/>
            <a:ext cx="7662571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D11FD1-8C97-47FB-B118-BB3F26070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93" y="205317"/>
            <a:ext cx="850881" cy="7858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FBB507-B87E-4731-AE70-3818C792C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975" y="175938"/>
            <a:ext cx="743250" cy="74143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3AAE79-DB05-45CE-A6B6-B7D098346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03" y="1027906"/>
            <a:ext cx="719576" cy="71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40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E72F55-7861-49B5-AE28-FEEE716C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1CBCD2-0C63-484F-B509-5DDB78AEC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Back">
            <a:extLst>
              <a:ext uri="{FF2B5EF4-FFF2-40B4-BE49-F238E27FC236}">
                <a16:creationId xmlns:a16="http://schemas.microsoft.com/office/drawing/2014/main" id="{FA0F7CE1-EDC3-46DD-8F48-E7720E606E7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A23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5" name="Fabric">
            <a:extLst>
              <a:ext uri="{FF2B5EF4-FFF2-40B4-BE49-F238E27FC236}">
                <a16:creationId xmlns:a16="http://schemas.microsoft.com/office/drawing/2014/main" id="{AC9D4417-47BC-457E-B731-EC90F85E4824}"/>
              </a:ext>
            </a:extLst>
          </p:cNvPr>
          <p:cNvGrpSpPr/>
          <p:nvPr/>
        </p:nvGrpSpPr>
        <p:grpSpPr>
          <a:xfrm>
            <a:off x="539638" y="2814079"/>
            <a:ext cx="2920048" cy="900000"/>
            <a:chOff x="536372" y="2200934"/>
            <a:chExt cx="2920048" cy="900000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68AE725-2075-4DA4-8822-5D0B953EDEF8}"/>
                </a:ext>
              </a:extLst>
            </p:cNvPr>
            <p:cNvSpPr txBox="1"/>
            <p:nvPr/>
          </p:nvSpPr>
          <p:spPr>
            <a:xfrm>
              <a:off x="1457161" y="2394762"/>
              <a:ext cx="19992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b="1" dirty="0">
                  <a:solidFill>
                    <a:schemeClr val="bg1"/>
                  </a:solidFill>
                </a:rPr>
                <a:t>Technical </a:t>
              </a:r>
              <a:r>
                <a:rPr lang="fr-FR" sz="2200" b="1" dirty="0" err="1">
                  <a:solidFill>
                    <a:schemeClr val="bg1"/>
                  </a:solidFill>
                </a:rPr>
                <a:t>fabric</a:t>
              </a:r>
              <a:endParaRPr lang="fr-FR" sz="22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9FCC424-B0BA-4D93-B223-9DCB440A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372" y="2200934"/>
              <a:ext cx="871519" cy="900000"/>
            </a:xfrm>
            <a:prstGeom prst="rect">
              <a:avLst/>
            </a:prstGeom>
          </p:spPr>
        </p:pic>
      </p:grpSp>
      <p:grpSp>
        <p:nvGrpSpPr>
          <p:cNvPr id="8" name="Comfortable">
            <a:extLst>
              <a:ext uri="{FF2B5EF4-FFF2-40B4-BE49-F238E27FC236}">
                <a16:creationId xmlns:a16="http://schemas.microsoft.com/office/drawing/2014/main" id="{D16EB993-EF86-4A19-B24F-0ACB3ECFD571}"/>
              </a:ext>
            </a:extLst>
          </p:cNvPr>
          <p:cNvGrpSpPr/>
          <p:nvPr/>
        </p:nvGrpSpPr>
        <p:grpSpPr>
          <a:xfrm>
            <a:off x="9172577" y="2750559"/>
            <a:ext cx="2582996" cy="900000"/>
            <a:chOff x="9160853" y="3837692"/>
            <a:chExt cx="2582996" cy="90000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3172EC8-1033-4269-9A24-A2990588D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8026" y="3837692"/>
              <a:ext cx="865823" cy="90000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DC9BCC3-C813-4A38-897B-8967E1EDB597}"/>
                </a:ext>
              </a:extLst>
            </p:cNvPr>
            <p:cNvSpPr txBox="1"/>
            <p:nvPr/>
          </p:nvSpPr>
          <p:spPr>
            <a:xfrm>
              <a:off x="9160853" y="4021281"/>
              <a:ext cx="16490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b="1" dirty="0" err="1">
                  <a:solidFill>
                    <a:schemeClr val="bg1"/>
                  </a:solidFill>
                </a:rPr>
                <a:t>Comfortable</a:t>
              </a:r>
              <a:endParaRPr lang="fr-FR" sz="2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Wave free">
            <a:extLst>
              <a:ext uri="{FF2B5EF4-FFF2-40B4-BE49-F238E27FC236}">
                <a16:creationId xmlns:a16="http://schemas.microsoft.com/office/drawing/2014/main" id="{C26598D2-34A8-4C53-B82E-4A1537B0FAEA}"/>
              </a:ext>
            </a:extLst>
          </p:cNvPr>
          <p:cNvGrpSpPr/>
          <p:nvPr/>
        </p:nvGrpSpPr>
        <p:grpSpPr>
          <a:xfrm>
            <a:off x="9385564" y="5126577"/>
            <a:ext cx="2369378" cy="900000"/>
            <a:chOff x="-841250" y="3889380"/>
            <a:chExt cx="2369378" cy="900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297AE10-019A-4A0F-8330-598B4E71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305" y="3889380"/>
              <a:ext cx="865823" cy="90000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C4AA7EC-4AA1-4562-BF4D-CFE41E5AB6D6}"/>
                </a:ext>
              </a:extLst>
            </p:cNvPr>
            <p:cNvSpPr txBox="1"/>
            <p:nvPr/>
          </p:nvSpPr>
          <p:spPr>
            <a:xfrm>
              <a:off x="-841250" y="4058718"/>
              <a:ext cx="14662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b="1" dirty="0">
                  <a:solidFill>
                    <a:schemeClr val="bg1"/>
                  </a:solidFill>
                </a:rPr>
                <a:t>No </a:t>
              </a:r>
              <a:r>
                <a:rPr lang="fr-FR" sz="2200" b="1" dirty="0" err="1">
                  <a:solidFill>
                    <a:schemeClr val="bg1"/>
                  </a:solidFill>
                </a:rPr>
                <a:t>waves</a:t>
              </a:r>
              <a:endParaRPr lang="fr-FR" sz="2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Invisible">
            <a:extLst>
              <a:ext uri="{FF2B5EF4-FFF2-40B4-BE49-F238E27FC236}">
                <a16:creationId xmlns:a16="http://schemas.microsoft.com/office/drawing/2014/main" id="{88CA4544-0B17-4140-B24F-49AD65A4DDE4}"/>
              </a:ext>
            </a:extLst>
          </p:cNvPr>
          <p:cNvGrpSpPr/>
          <p:nvPr/>
        </p:nvGrpSpPr>
        <p:grpSpPr>
          <a:xfrm>
            <a:off x="9470681" y="505749"/>
            <a:ext cx="2284261" cy="900000"/>
            <a:chOff x="9504809" y="1395785"/>
            <a:chExt cx="2284261" cy="90000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22B9344-B5CD-4F18-AE20-1EFB05194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23247" y="1395785"/>
              <a:ext cx="865823" cy="900000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113D73F-CA5D-44F1-8C52-D318DBBE1317}"/>
                </a:ext>
              </a:extLst>
            </p:cNvPr>
            <p:cNvSpPr txBox="1"/>
            <p:nvPr/>
          </p:nvSpPr>
          <p:spPr>
            <a:xfrm>
              <a:off x="9504809" y="1510552"/>
              <a:ext cx="12610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b="1" dirty="0">
                  <a:solidFill>
                    <a:schemeClr val="bg1"/>
                  </a:solidFill>
                </a:rPr>
                <a:t>Invisible</a:t>
              </a:r>
            </a:p>
          </p:txBody>
        </p:sp>
      </p:grpSp>
      <p:grpSp>
        <p:nvGrpSpPr>
          <p:cNvPr id="17" name="Discreet">
            <a:extLst>
              <a:ext uri="{FF2B5EF4-FFF2-40B4-BE49-F238E27FC236}">
                <a16:creationId xmlns:a16="http://schemas.microsoft.com/office/drawing/2014/main" id="{145F4B0F-AFF9-4AD2-865D-B5A5D0EDCC38}"/>
              </a:ext>
            </a:extLst>
          </p:cNvPr>
          <p:cNvGrpSpPr/>
          <p:nvPr/>
        </p:nvGrpSpPr>
        <p:grpSpPr>
          <a:xfrm>
            <a:off x="583219" y="5193391"/>
            <a:ext cx="2387013" cy="900000"/>
            <a:chOff x="597497" y="4798714"/>
            <a:chExt cx="2387013" cy="90000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3137E63-3322-45F4-9223-41129CF01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497" y="4798714"/>
              <a:ext cx="865823" cy="9000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F6DC36C-D149-4D5A-835C-C4BB2C550591}"/>
                </a:ext>
              </a:extLst>
            </p:cNvPr>
            <p:cNvSpPr txBox="1"/>
            <p:nvPr/>
          </p:nvSpPr>
          <p:spPr>
            <a:xfrm>
              <a:off x="1518285" y="4966457"/>
              <a:ext cx="14662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b="1" dirty="0" err="1">
                  <a:solidFill>
                    <a:schemeClr val="bg1"/>
                  </a:solidFill>
                </a:rPr>
                <a:t>Discreet</a:t>
              </a:r>
              <a:endParaRPr lang="fr-FR" sz="2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Pediatrician">
            <a:extLst>
              <a:ext uri="{FF2B5EF4-FFF2-40B4-BE49-F238E27FC236}">
                <a16:creationId xmlns:a16="http://schemas.microsoft.com/office/drawing/2014/main" id="{0492332E-AA53-4142-8D90-A1434BA2A751}"/>
              </a:ext>
            </a:extLst>
          </p:cNvPr>
          <p:cNvGrpSpPr/>
          <p:nvPr/>
        </p:nvGrpSpPr>
        <p:grpSpPr>
          <a:xfrm>
            <a:off x="515183" y="530051"/>
            <a:ext cx="4483249" cy="900000"/>
            <a:chOff x="515183" y="530051"/>
            <a:chExt cx="4483249" cy="90000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E202CC8-1389-476B-8CB5-745FC0E54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5183" y="530051"/>
              <a:ext cx="865822" cy="90000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2318102-2F9D-4679-AAB6-92308F7E6B3A}"/>
                </a:ext>
              </a:extLst>
            </p:cNvPr>
            <p:cNvSpPr txBox="1"/>
            <p:nvPr/>
          </p:nvSpPr>
          <p:spPr>
            <a:xfrm>
              <a:off x="1414914" y="665105"/>
              <a:ext cx="358351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b="1" dirty="0">
                  <a:solidFill>
                    <a:schemeClr val="bg1"/>
                  </a:solidFill>
                </a:rPr>
                <a:t>Designed with pediatrician</a:t>
              </a:r>
            </a:p>
          </p:txBody>
        </p:sp>
      </p:grpSp>
      <p:pic>
        <p:nvPicPr>
          <p:cNvPr id="23" name="Illu device">
            <a:extLst>
              <a:ext uri="{FF2B5EF4-FFF2-40B4-BE49-F238E27FC236}">
                <a16:creationId xmlns:a16="http://schemas.microsoft.com/office/drawing/2014/main" id="{58415E4E-2D31-4823-B4A7-7C8BCD4B57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4576" y="764608"/>
            <a:ext cx="5362848" cy="5328783"/>
          </a:xfrm>
          <a:prstGeom prst="rect">
            <a:avLst/>
          </a:prstGeom>
        </p:spPr>
      </p:pic>
      <p:pic>
        <p:nvPicPr>
          <p:cNvPr id="24" name="left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80A9C73F-975C-4A17-A759-866CB9F982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00" y="-9482"/>
            <a:ext cx="5588000" cy="6858000"/>
          </a:xfrm>
          <a:prstGeom prst="rect">
            <a:avLst/>
          </a:prstGeom>
        </p:spPr>
      </p:pic>
      <p:pic>
        <p:nvPicPr>
          <p:cNvPr id="25" name="right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80942DFB-EADB-4532-877C-7AC15F6972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4550" y="-18231"/>
            <a:ext cx="5581650" cy="6858000"/>
          </a:xfrm>
          <a:prstGeom prst="rect">
            <a:avLst/>
          </a:prstGeom>
        </p:spPr>
      </p:pic>
      <p:pic>
        <p:nvPicPr>
          <p:cNvPr id="26" name="up">
            <a:extLst>
              <a:ext uri="{FF2B5EF4-FFF2-40B4-BE49-F238E27FC236}">
                <a16:creationId xmlns:a16="http://schemas.microsoft.com/office/drawing/2014/main" id="{E46B9B08-E75F-4970-AC62-8CEBC383F61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449"/>
          <a:stretch/>
        </p:blipFill>
        <p:spPr>
          <a:xfrm>
            <a:off x="3146975" y="-14325"/>
            <a:ext cx="5966980" cy="2979004"/>
          </a:xfrm>
          <a:prstGeom prst="rect">
            <a:avLst/>
          </a:prstGeom>
        </p:spPr>
      </p:pic>
      <p:pic>
        <p:nvPicPr>
          <p:cNvPr id="27" name="down">
            <a:extLst>
              <a:ext uri="{FF2B5EF4-FFF2-40B4-BE49-F238E27FC236}">
                <a16:creationId xmlns:a16="http://schemas.microsoft.com/office/drawing/2014/main" id="{060CD7CC-4C1B-4678-A1B5-495906BF26C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776"/>
          <a:stretch/>
        </p:blipFill>
        <p:spPr>
          <a:xfrm>
            <a:off x="3357129" y="3731705"/>
            <a:ext cx="5966980" cy="3116814"/>
          </a:xfrm>
          <a:prstGeom prst="rect">
            <a:avLst/>
          </a:prstGeom>
        </p:spPr>
      </p:pic>
      <p:pic>
        <p:nvPicPr>
          <p:cNvPr id="28" name="≤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1057468E-9DA4-4A4A-A42C-41C8FB16B2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1651" y="120934"/>
            <a:ext cx="3742458" cy="6616132"/>
          </a:xfrm>
          <a:prstGeom prst="rect">
            <a:avLst/>
          </a:prstGeom>
        </p:spPr>
      </p:pic>
      <p:pic>
        <p:nvPicPr>
          <p:cNvPr id="29" name="&gt;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EEB1C6D9-8579-4363-A7E3-FF3019BB3C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0098" y="107079"/>
            <a:ext cx="2439527" cy="6616800"/>
          </a:xfrm>
          <a:prstGeom prst="rect">
            <a:avLst/>
          </a:prstGeom>
        </p:spPr>
      </p:pic>
      <p:sp>
        <p:nvSpPr>
          <p:cNvPr id="30" name="E-POT">
            <a:extLst>
              <a:ext uri="{FF2B5EF4-FFF2-40B4-BE49-F238E27FC236}">
                <a16:creationId xmlns:a16="http://schemas.microsoft.com/office/drawing/2014/main" id="{BF2D9E99-4E8F-43C8-A87F-1DAA32D7E079}"/>
              </a:ext>
            </a:extLst>
          </p:cNvPr>
          <p:cNvSpPr txBox="1"/>
          <p:nvPr/>
        </p:nvSpPr>
        <p:spPr>
          <a:xfrm>
            <a:off x="5307245" y="867965"/>
            <a:ext cx="1608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/>
              <a:t>E-POT</a:t>
            </a:r>
          </a:p>
        </p:txBody>
      </p:sp>
      <p:grpSp>
        <p:nvGrpSpPr>
          <p:cNvPr id="31" name="Enfants">
            <a:extLst>
              <a:ext uri="{FF2B5EF4-FFF2-40B4-BE49-F238E27FC236}">
                <a16:creationId xmlns:a16="http://schemas.microsoft.com/office/drawing/2014/main" id="{02014295-F932-4BE9-BD1C-5E79E3C26EBB}"/>
              </a:ext>
            </a:extLst>
          </p:cNvPr>
          <p:cNvGrpSpPr/>
          <p:nvPr/>
        </p:nvGrpSpPr>
        <p:grpSpPr>
          <a:xfrm>
            <a:off x="9140631" y="1229160"/>
            <a:ext cx="2681520" cy="3947928"/>
            <a:chOff x="9169131" y="1196591"/>
            <a:chExt cx="2681520" cy="3947928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1900453C-15E0-405B-AE36-0A54F4768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169131" y="2718041"/>
              <a:ext cx="2340171" cy="1701558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B38EC6B-9C3D-4902-8214-7661A8CF3635}"/>
                </a:ext>
              </a:extLst>
            </p:cNvPr>
            <p:cNvSpPr txBox="1"/>
            <p:nvPr/>
          </p:nvSpPr>
          <p:spPr>
            <a:xfrm>
              <a:off x="9259775" y="1196591"/>
              <a:ext cx="259087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0" dirty="0">
                  <a:latin typeface="+mj-lt"/>
                </a:rPr>
                <a:t>15%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4367C041-14B2-4106-A445-86B8757F22B8}"/>
                </a:ext>
              </a:extLst>
            </p:cNvPr>
            <p:cNvSpPr txBox="1"/>
            <p:nvPr/>
          </p:nvSpPr>
          <p:spPr>
            <a:xfrm>
              <a:off x="9409833" y="4513577"/>
              <a:ext cx="206543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500" b="1" dirty="0"/>
                <a:t>ENURESIA</a:t>
              </a:r>
            </a:p>
          </p:txBody>
        </p:sp>
      </p:grpSp>
      <p:grpSp>
        <p:nvGrpSpPr>
          <p:cNvPr id="35" name="BED WET">
            <a:extLst>
              <a:ext uri="{FF2B5EF4-FFF2-40B4-BE49-F238E27FC236}">
                <a16:creationId xmlns:a16="http://schemas.microsoft.com/office/drawing/2014/main" id="{4FE015AD-5411-4BBB-AC72-4243EE1A4A7B}"/>
              </a:ext>
            </a:extLst>
          </p:cNvPr>
          <p:cNvGrpSpPr/>
          <p:nvPr/>
        </p:nvGrpSpPr>
        <p:grpSpPr>
          <a:xfrm>
            <a:off x="665567" y="2378734"/>
            <a:ext cx="2592569" cy="2341410"/>
            <a:chOff x="585328" y="2374361"/>
            <a:chExt cx="2592569" cy="2341410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B64A33E4-5B71-48F4-B584-7B3681E13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79496" y="2972991"/>
              <a:ext cx="2037016" cy="1742780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2133428D-87F0-4DE4-BE7E-5CD14DC0D615}"/>
                </a:ext>
              </a:extLst>
            </p:cNvPr>
            <p:cNvSpPr txBox="1"/>
            <p:nvPr/>
          </p:nvSpPr>
          <p:spPr>
            <a:xfrm>
              <a:off x="585328" y="2374361"/>
              <a:ext cx="25925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3200" b="1" dirty="0"/>
                <a:t>BED WETTING</a:t>
              </a:r>
            </a:p>
          </p:txBody>
        </p:sp>
      </p:grpSp>
      <p:pic>
        <p:nvPicPr>
          <p:cNvPr id="38" name="Pills">
            <a:extLst>
              <a:ext uri="{FF2B5EF4-FFF2-40B4-BE49-F238E27FC236}">
                <a16:creationId xmlns:a16="http://schemas.microsoft.com/office/drawing/2014/main" id="{0D866A33-B1F1-4EED-972B-A50BCCF865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17533" y="5031842"/>
            <a:ext cx="965155" cy="14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8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7DE37-E333-4877-8BF5-099D35F5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E-pot Consortium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AC7BF83-F613-4485-A8F4-764F757EA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88" y="1891506"/>
            <a:ext cx="3331528" cy="168632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DE29C3-DC1B-4C7A-A828-C6A05B423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1328094"/>
            <a:ext cx="3178450" cy="31784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A5DD67-06EB-48D5-8CEA-256B79C63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83" y="4246857"/>
            <a:ext cx="3919738" cy="1737256"/>
          </a:xfrm>
          <a:prstGeom prst="rect">
            <a:avLst/>
          </a:prstGeom>
        </p:spPr>
      </p:pic>
      <p:pic>
        <p:nvPicPr>
          <p:cNvPr id="13" name="Image 1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8E1D579-C783-4031-BFD9-478EDADBB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12" y="4747586"/>
            <a:ext cx="4181602" cy="110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0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6D9622-D7EF-4CEC-BFAD-F9DA24C535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D1A83C-B2B6-4FC7-B25C-55F0629BBE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1" descr="page2image21014704">
            <a:extLst>
              <a:ext uri="{FF2B5EF4-FFF2-40B4-BE49-F238E27FC236}">
                <a16:creationId xmlns:a16="http://schemas.microsoft.com/office/drawing/2014/main" id="{381E8400-22D3-4071-A7AC-D3CF8081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778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2A62D03-EA44-4CA8-9B8F-EFEBBFE08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790" y="0"/>
            <a:ext cx="9690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354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0126C9E2B1D346AFA27DD831757A4C" ma:contentTypeVersion="13" ma:contentTypeDescription="Crée un document." ma:contentTypeScope="" ma:versionID="fb1d328b7039e1fcb7b4632ea2fb06b0">
  <xsd:schema xmlns:xsd="http://www.w3.org/2001/XMLSchema" xmlns:xs="http://www.w3.org/2001/XMLSchema" xmlns:p="http://schemas.microsoft.com/office/2006/metadata/properties" xmlns:ns2="d7af292f-d543-428b-8e7d-18dc35575771" xmlns:ns3="b90c390e-c08e-44b3-bbd5-09ef41082a6a" targetNamespace="http://schemas.microsoft.com/office/2006/metadata/properties" ma:root="true" ma:fieldsID="341b75b07ed8a41f9d6f708f2a16106d" ns2:_="" ns3:_="">
    <xsd:import namespace="d7af292f-d543-428b-8e7d-18dc35575771"/>
    <xsd:import namespace="b90c390e-c08e-44b3-bbd5-09ef41082a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af292f-d543-428b-8e7d-18dc355757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c390e-c08e-44b3-bbd5-09ef41082a6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79E158-28C2-494A-978E-9CAE99CB2987}"/>
</file>

<file path=customXml/itemProps2.xml><?xml version="1.0" encoding="utf-8"?>
<ds:datastoreItem xmlns:ds="http://schemas.openxmlformats.org/officeDocument/2006/customXml" ds:itemID="{DEFA558F-FE4C-41A2-B563-6A4DFF9F5A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96D2D0-1754-4381-BAD7-F56C5DACCE0B}">
  <ds:schemaRefs>
    <ds:schemaRef ds:uri="473c4025-f60c-49ea-826a-5d6e1270bacd"/>
    <ds:schemaRef ds:uri="http://schemas.openxmlformats.org/package/2006/metadata/core-properties"/>
    <ds:schemaRef ds:uri="http://purl.org/dc/dcmitype/"/>
    <ds:schemaRef ds:uri="c9c4e272-0c56-4e53-8fae-02af61edf481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29</Words>
  <Application>Microsoft Office PowerPoint</Application>
  <PresentationFormat>Grand écran</PresentationFormat>
  <Paragraphs>13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Bonjour.</vt:lpstr>
      <vt:lpstr>Présentation PowerPoint</vt:lpstr>
      <vt:lpstr>Présentation PowerPoint</vt:lpstr>
      <vt:lpstr>E-pot Consortium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Matthieu DELOBELLE</dc:creator>
  <cp:lastModifiedBy>Emilie Defer</cp:lastModifiedBy>
  <cp:revision>2</cp:revision>
  <dcterms:created xsi:type="dcterms:W3CDTF">2022-03-14T14:28:31Z</dcterms:created>
  <dcterms:modified xsi:type="dcterms:W3CDTF">2022-03-15T09:11:01Z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0x010100600126C9E2B1D346AFA27DD831757A4C</vt:lpwstr>
  </property>
</Properties>
</file>